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60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03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24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28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108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23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983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70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23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862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26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AF2A2-73B6-456A-99A8-339C23A63B88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82A80-2588-4E96-88EB-D3810F1714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008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plafond, intérieur, plancher, personne&#10;&#10;Description générée automatiquement">
            <a:extLst>
              <a:ext uri="{FF2B5EF4-FFF2-40B4-BE49-F238E27FC236}">
                <a16:creationId xmlns:a16="http://schemas.microsoft.com/office/drawing/2014/main" id="{DA22E5AD-BD73-2E73-F5AE-01CD2C5A84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9" b="10134"/>
          <a:stretch/>
        </p:blipFill>
        <p:spPr>
          <a:xfrm>
            <a:off x="658099" y="7345970"/>
            <a:ext cx="6491864" cy="3158806"/>
          </a:xfrm>
          <a:prstGeom prst="rect">
            <a:avLst/>
          </a:prstGeom>
        </p:spPr>
      </p:pic>
      <p:pic>
        <p:nvPicPr>
          <p:cNvPr id="19" name="Image 18" descr="Une image contenant texte, intérieur, plafond, plancher&#10;&#10;Description générée automatiquement">
            <a:extLst>
              <a:ext uri="{FF2B5EF4-FFF2-40B4-BE49-F238E27FC236}">
                <a16:creationId xmlns:a16="http://schemas.microsoft.com/office/drawing/2014/main" id="{7AD57F11-2C37-3BED-1817-A1B451D63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30"/>
          <a:stretch/>
        </p:blipFill>
        <p:spPr>
          <a:xfrm>
            <a:off x="658099" y="3636818"/>
            <a:ext cx="6499072" cy="3629906"/>
          </a:xfrm>
          <a:prstGeom prst="rect">
            <a:avLst/>
          </a:prstGeom>
        </p:spPr>
      </p:pic>
      <p:pic>
        <p:nvPicPr>
          <p:cNvPr id="5" name="Image 4" descr="Une image contenant intérieur, plancher, mur, pièce&#10;&#10;Description générée automatiquement">
            <a:extLst>
              <a:ext uri="{FF2B5EF4-FFF2-40B4-BE49-F238E27FC236}">
                <a16:creationId xmlns:a16="http://schemas.microsoft.com/office/drawing/2014/main" id="{B39CF9CB-7279-CA9C-BC34-45C684C095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7" t="28287" r="13680" b="31395"/>
          <a:stretch/>
        </p:blipFill>
        <p:spPr>
          <a:xfrm>
            <a:off x="658099" y="372456"/>
            <a:ext cx="6499072" cy="317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2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2030E349-7AFE-1AB3-0C7E-833B2927AA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06"/>
          <a:stretch/>
        </p:blipFill>
        <p:spPr>
          <a:xfrm rot="5400000">
            <a:off x="1485604" y="568275"/>
            <a:ext cx="4588463" cy="4458082"/>
          </a:xfrm>
          <a:prstGeom prst="rect">
            <a:avLst/>
          </a:prstGeom>
        </p:spPr>
      </p:pic>
      <p:pic>
        <p:nvPicPr>
          <p:cNvPr id="6" name="Image 5" descr="Une image contenant personne, plancher, intérieur, rouge&#10;&#10;Description générée automatiquement">
            <a:extLst>
              <a:ext uri="{FF2B5EF4-FFF2-40B4-BE49-F238E27FC236}">
                <a16:creationId xmlns:a16="http://schemas.microsoft.com/office/drawing/2014/main" id="{E114633C-B28F-BCD1-7204-A84D959B7A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0" t="24621" b="14900"/>
          <a:stretch/>
        </p:blipFill>
        <p:spPr>
          <a:xfrm>
            <a:off x="278935" y="6018680"/>
            <a:ext cx="700180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69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37</TotalTime>
  <Words>0</Words>
  <Application>Microsoft Office PowerPoint</Application>
  <PresentationFormat>Personnalisé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MARTINE MACOUIN</dc:creator>
  <cp:lastModifiedBy>MARTINE MACOUIN</cp:lastModifiedBy>
  <cp:revision>1</cp:revision>
  <dcterms:created xsi:type="dcterms:W3CDTF">2023-02-03T14:57:08Z</dcterms:created>
  <dcterms:modified xsi:type="dcterms:W3CDTF">2023-02-03T15:34:21Z</dcterms:modified>
</cp:coreProperties>
</file>